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90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ACCDF-3AE8-4EC7-B36D-6596B8DEB328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6C69-7638-48A2-8DF9-8B13F165F32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ACCDF-3AE8-4EC7-B36D-6596B8DEB328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6C69-7638-48A2-8DF9-8B13F165F3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ACCDF-3AE8-4EC7-B36D-6596B8DEB328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6C69-7638-48A2-8DF9-8B13F165F3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ACCDF-3AE8-4EC7-B36D-6596B8DEB328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6C69-7638-48A2-8DF9-8B13F165F3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ACCDF-3AE8-4EC7-B36D-6596B8DEB328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6C69-7638-48A2-8DF9-8B13F165F32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ACCDF-3AE8-4EC7-B36D-6596B8DEB328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6C69-7638-48A2-8DF9-8B13F165F3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ACCDF-3AE8-4EC7-B36D-6596B8DEB328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6C69-7638-48A2-8DF9-8B13F165F3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ACCDF-3AE8-4EC7-B36D-6596B8DEB328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6C69-7638-48A2-8DF9-8B13F165F3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ACCDF-3AE8-4EC7-B36D-6596B8DEB328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6C69-7638-48A2-8DF9-8B13F165F3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ACCDF-3AE8-4EC7-B36D-6596B8DEB328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6C69-7638-48A2-8DF9-8B13F165F3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ACCDF-3AE8-4EC7-B36D-6596B8DEB328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2C16C69-7638-48A2-8DF9-8B13F165F32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66ACCDF-3AE8-4EC7-B36D-6596B8DEB328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2C16C69-7638-48A2-8DF9-8B13F165F327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areeronestop.org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Personal Finance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First Quarter Marking Period Review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Questions will vary – multiple choice, ordering, short essay, true/false</a:t>
            </a:r>
          </a:p>
          <a:p>
            <a:r>
              <a:rPr lang="en-US" dirty="0" smtClean="0"/>
              <a:t>Complete a 1040EZ tax return form</a:t>
            </a:r>
          </a:p>
          <a:p>
            <a:r>
              <a:rPr lang="en-US" dirty="0" smtClean="0"/>
              <a:t>Be prepared to answer questions on everything included in this presentation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Rules for Improving Your Financial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 Get a good education</a:t>
            </a:r>
          </a:p>
          <a:p>
            <a:r>
              <a:rPr lang="en-US" dirty="0" smtClean="0"/>
              <a:t>Work long, hard, and smart</a:t>
            </a:r>
          </a:p>
          <a:p>
            <a:r>
              <a:rPr lang="en-US" dirty="0" smtClean="0"/>
              <a:t>Learn money-management skills</a:t>
            </a:r>
          </a:p>
          <a:p>
            <a:r>
              <a:rPr lang="en-US" dirty="0" smtClean="0"/>
              <a:t>Spend less than you could spend</a:t>
            </a:r>
          </a:p>
          <a:p>
            <a:r>
              <a:rPr lang="en-US" dirty="0" smtClean="0"/>
              <a:t>Save early and often</a:t>
            </a:r>
          </a:p>
          <a:p>
            <a:r>
              <a:rPr lang="en-US" dirty="0" smtClean="0"/>
              <a:t>Invest in common stocks for the long term</a:t>
            </a:r>
          </a:p>
          <a:p>
            <a:r>
              <a:rPr lang="en-US" dirty="0" smtClean="0"/>
              <a:t>Gather information before making decisions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Economic Way of Thinking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People choose</a:t>
            </a:r>
          </a:p>
          <a:p>
            <a:r>
              <a:rPr lang="en-US" dirty="0" smtClean="0"/>
              <a:t>All choices involve cost</a:t>
            </a:r>
          </a:p>
          <a:p>
            <a:r>
              <a:rPr lang="en-US" dirty="0" smtClean="0"/>
              <a:t>People respond to incentives in predictable ways</a:t>
            </a:r>
          </a:p>
          <a:p>
            <a:r>
              <a:rPr lang="en-US" dirty="0" smtClean="0"/>
              <a:t>People create economic systems that influence choices and incentives</a:t>
            </a:r>
          </a:p>
          <a:p>
            <a:r>
              <a:rPr lang="en-US" dirty="0" smtClean="0"/>
              <a:t>People gain when they trade voluntarily</a:t>
            </a:r>
          </a:p>
          <a:p>
            <a:r>
              <a:rPr lang="en-US" dirty="0" smtClean="0"/>
              <a:t>People’s choices have consequences for the future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Decision Making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human resources?</a:t>
            </a:r>
          </a:p>
          <a:p>
            <a:r>
              <a:rPr lang="en-US" dirty="0" smtClean="0"/>
              <a:t>What are natural resources?</a:t>
            </a:r>
          </a:p>
          <a:p>
            <a:r>
              <a:rPr lang="en-US" dirty="0" smtClean="0"/>
              <a:t>What are capital resources?</a:t>
            </a:r>
          </a:p>
          <a:p>
            <a:r>
              <a:rPr lang="en-US" dirty="0" smtClean="0"/>
              <a:t>What is money?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Decision Making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Define the problem</a:t>
            </a:r>
          </a:p>
          <a:p>
            <a:r>
              <a:rPr lang="en-US" dirty="0" smtClean="0"/>
              <a:t>2. List the Alternatives</a:t>
            </a:r>
          </a:p>
          <a:p>
            <a:r>
              <a:rPr lang="en-US" dirty="0" smtClean="0"/>
              <a:t>3. Identify your criteria</a:t>
            </a:r>
          </a:p>
          <a:p>
            <a:r>
              <a:rPr lang="en-US" dirty="0" smtClean="0"/>
              <a:t>4. Evaluate your alternatives</a:t>
            </a:r>
          </a:p>
          <a:p>
            <a:r>
              <a:rPr lang="en-US" dirty="0" smtClean="0"/>
              <a:t>5. Make a decision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Earning Income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Looking for job openings – U.S. Department of Labor sponsors </a:t>
            </a:r>
            <a:r>
              <a:rPr lang="en-US" dirty="0" smtClean="0">
                <a:hlinkClick r:id="rId2"/>
              </a:rPr>
              <a:t>www.careeronestop.org</a:t>
            </a:r>
            <a:endParaRPr lang="en-US" dirty="0" smtClean="0"/>
          </a:p>
          <a:p>
            <a:r>
              <a:rPr lang="en-US" dirty="0" smtClean="0"/>
              <a:t>2. The Letter of Application</a:t>
            </a:r>
          </a:p>
          <a:p>
            <a:r>
              <a:rPr lang="en-US" dirty="0" smtClean="0"/>
              <a:t>3. The Resume</a:t>
            </a:r>
          </a:p>
          <a:p>
            <a:r>
              <a:rPr lang="en-US" dirty="0" smtClean="0"/>
              <a:t>4. The Application</a:t>
            </a:r>
          </a:p>
          <a:p>
            <a:r>
              <a:rPr lang="en-US" dirty="0" smtClean="0"/>
              <a:t>5. The Interview</a:t>
            </a:r>
          </a:p>
          <a:p>
            <a:r>
              <a:rPr lang="en-US" dirty="0" smtClean="0"/>
              <a:t>6. The Thank You Letter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Your Own Job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some of the characteristics of entrepreneurs?</a:t>
            </a:r>
          </a:p>
          <a:p>
            <a:r>
              <a:rPr lang="en-US" dirty="0" smtClean="0"/>
              <a:t>Name at least three important elements of working for someone else.</a:t>
            </a:r>
          </a:p>
          <a:p>
            <a:r>
              <a:rPr lang="en-US" dirty="0" smtClean="0"/>
              <a:t>Name at least three important elements of working for yourself.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Some Jobs Pay More Than Others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income</a:t>
            </a:r>
          </a:p>
          <a:p>
            <a:r>
              <a:rPr lang="en-US" dirty="0" smtClean="0"/>
              <a:t>What factors other than education contribute to increased income from work?</a:t>
            </a:r>
          </a:p>
          <a:p>
            <a:r>
              <a:rPr lang="en-US" dirty="0" smtClean="0"/>
              <a:t>What is human capital?</a:t>
            </a:r>
          </a:p>
          <a:p>
            <a:r>
              <a:rPr lang="en-US" dirty="0" smtClean="0"/>
              <a:t>Describe the relationship between education and income from work.  Does education pay? (see table in Exercise 6.1, Level of Formal Education and Income)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Uncle Sam Takes a Bite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gross pay?</a:t>
            </a:r>
          </a:p>
          <a:p>
            <a:r>
              <a:rPr lang="en-US" dirty="0" smtClean="0"/>
              <a:t>What is net pay?</a:t>
            </a:r>
          </a:p>
          <a:p>
            <a:r>
              <a:rPr lang="en-US" dirty="0" smtClean="0"/>
              <a:t>What are required (mandatory) deductions?</a:t>
            </a:r>
          </a:p>
          <a:p>
            <a:r>
              <a:rPr lang="en-US" dirty="0" smtClean="0"/>
              <a:t>What are some other deductions?</a:t>
            </a:r>
          </a:p>
          <a:p>
            <a:r>
              <a:rPr lang="en-US" dirty="0" smtClean="0"/>
              <a:t>What is the marginal tax rate?</a:t>
            </a:r>
          </a:p>
          <a:p>
            <a:r>
              <a:rPr lang="en-US" dirty="0" smtClean="0"/>
              <a:t>What is a W-4 form (# of Federal Allowances)?</a:t>
            </a:r>
          </a:p>
          <a:p>
            <a:r>
              <a:rPr lang="en-US" dirty="0" smtClean="0"/>
              <a:t>What is a W-2  Wage and Tax statement?</a:t>
            </a:r>
          </a:p>
          <a:p>
            <a:r>
              <a:rPr lang="en-US" dirty="0" smtClean="0"/>
              <a:t>Complete a 1040EZ form</a:t>
            </a:r>
          </a:p>
          <a:p>
            <a:r>
              <a:rPr lang="en-US" dirty="0" smtClean="0"/>
              <a:t>Be able to read a tax table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</TotalTime>
  <Words>364</Words>
  <Application>Microsoft Office PowerPoint</Application>
  <PresentationFormat>On-screen Show (4:3)</PresentationFormat>
  <Paragraphs>59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Personal Finance </vt:lpstr>
      <vt:lpstr> Rules for Improving Your Financial Life</vt:lpstr>
      <vt:lpstr>The Economic Way of Thinking</vt:lpstr>
      <vt:lpstr>Personal Decision Making</vt:lpstr>
      <vt:lpstr>Personal Decision Making</vt:lpstr>
      <vt:lpstr>Earning Income</vt:lpstr>
      <vt:lpstr>Making Your Own Job</vt:lpstr>
      <vt:lpstr>Why Some Jobs Pay More Than Others</vt:lpstr>
      <vt:lpstr>Uncle Sam Takes a Bite</vt:lpstr>
      <vt:lpstr>Summary</vt:lpstr>
    </vt:vector>
  </TitlesOfParts>
  <Company>NHBOE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Personal Finance </dc:title>
  <dc:creator>NHBOE</dc:creator>
  <cp:lastModifiedBy>NHBOE</cp:lastModifiedBy>
  <cp:revision>4</cp:revision>
  <dcterms:created xsi:type="dcterms:W3CDTF">2012-11-09T12:03:25Z</dcterms:created>
  <dcterms:modified xsi:type="dcterms:W3CDTF">2012-11-09T12:32:18Z</dcterms:modified>
</cp:coreProperties>
</file>